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1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510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355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202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904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897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158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81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8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61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943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76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18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6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55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975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36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4949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  <p:sldLayoutId id="214748385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Open book</a:t>
            </a:r>
            <a:br>
              <a:rPr lang="lv-LV" dirty="0" smtClean="0"/>
            </a:b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lv-LV" dirty="0" smtClean="0"/>
              <a:t>Gintars Dardets</a:t>
            </a:r>
          </a:p>
          <a:p>
            <a:pPr algn="r"/>
            <a:r>
              <a:rPr lang="lv-LV" dirty="0" smtClean="0"/>
              <a:t>Būvniecības projektu vadītājs</a:t>
            </a:r>
          </a:p>
          <a:p>
            <a:pPr algn="r"/>
            <a:r>
              <a:rPr lang="lv-LV" dirty="0" smtClean="0"/>
              <a:t>Mg.sc.eng.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3225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Kad open book ir piemērots?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Cenu aptauja paredzama ilga un nepraktiska (pārsūdzēšana, ilga piedāvājumu analīze), bet pasūtītajs vēlas ātrāk sākt būvdarbus</a:t>
            </a:r>
          </a:p>
          <a:p>
            <a:r>
              <a:rPr lang="lv-LV" dirty="0" smtClean="0"/>
              <a:t>Būvdarbu izmaksas ir grūti nosakāmas- sarežģīts vai līdz galam neizstrādāts projekts</a:t>
            </a:r>
          </a:p>
          <a:p>
            <a:r>
              <a:rPr lang="lv-LV" dirty="0" smtClean="0"/>
              <a:t>Pasūtītājs nevēlas maksāt riska uzcenojumu, kuru būvnieki parasti ieslēdz izmaksās, lai kompensētu nezināmās izmaksas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0361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Open book praksē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Galvenā līguma noteikumi</a:t>
            </a:r>
          </a:p>
          <a:p>
            <a:r>
              <a:rPr lang="lv-LV" dirty="0" smtClean="0"/>
              <a:t>Apakšuzņēmēju piesaistīšana</a:t>
            </a:r>
          </a:p>
          <a:p>
            <a:r>
              <a:rPr lang="lv-LV" dirty="0" smtClean="0"/>
              <a:t>Darbu process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4010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Atziņas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Solidārā atbildība</a:t>
            </a:r>
          </a:p>
          <a:p>
            <a:r>
              <a:rPr lang="lv-LV" dirty="0" smtClean="0"/>
              <a:t>Burkāns-pātaga</a:t>
            </a:r>
          </a:p>
          <a:p>
            <a:r>
              <a:rPr lang="lv-LV" dirty="0" smtClean="0"/>
              <a:t>Vīzija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4900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Open book = godīga būvniecība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lv-LV" dirty="0" smtClean="0"/>
          </a:p>
          <a:p>
            <a:pPr marL="0" indent="0" algn="ctr">
              <a:buNone/>
            </a:pPr>
            <a:endParaRPr lang="lv-LV" dirty="0"/>
          </a:p>
          <a:p>
            <a:pPr marL="0" indent="0" algn="ctr">
              <a:buNone/>
            </a:pPr>
            <a:endParaRPr lang="lv-LV" dirty="0" smtClean="0"/>
          </a:p>
          <a:p>
            <a:pPr marL="0" indent="0" algn="ctr">
              <a:buNone/>
            </a:pPr>
            <a:endParaRPr lang="lv-LV" dirty="0"/>
          </a:p>
          <a:p>
            <a:pPr marL="0" indent="0" algn="ctr">
              <a:buNone/>
            </a:pPr>
            <a:endParaRPr lang="lv-LV" dirty="0" smtClean="0"/>
          </a:p>
          <a:p>
            <a:pPr marL="0" indent="0" algn="ctr">
              <a:buNone/>
            </a:pPr>
            <a:endParaRPr lang="lv-LV" dirty="0"/>
          </a:p>
          <a:p>
            <a:pPr marL="0" indent="0" algn="ctr">
              <a:buNone/>
            </a:pPr>
            <a:endParaRPr lang="lv-LV" dirty="0" smtClean="0"/>
          </a:p>
          <a:p>
            <a:pPr marL="0" indent="0" algn="ctr">
              <a:buNone/>
            </a:pPr>
            <a:endParaRPr lang="lv-LV" dirty="0"/>
          </a:p>
          <a:p>
            <a:pPr marL="0" indent="0" algn="ctr">
              <a:buNone/>
            </a:pPr>
            <a:r>
              <a:rPr lang="lv-LV" sz="2800" dirty="0" smtClean="0"/>
              <a:t>Paldies</a:t>
            </a: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86628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</TotalTime>
  <Words>67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Open book </vt:lpstr>
      <vt:lpstr> Kad open book ir piemērots?</vt:lpstr>
      <vt:lpstr> Open book praksē</vt:lpstr>
      <vt:lpstr> Atziņas</vt:lpstr>
      <vt:lpstr> Open book = godīga būvniecība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book</dc:title>
  <dc:creator>Gintars</dc:creator>
  <cp:lastModifiedBy>Gintars</cp:lastModifiedBy>
  <cp:revision>4</cp:revision>
  <dcterms:created xsi:type="dcterms:W3CDTF">2016-06-08T17:05:50Z</dcterms:created>
  <dcterms:modified xsi:type="dcterms:W3CDTF">2016-06-08T17:40:06Z</dcterms:modified>
</cp:coreProperties>
</file>