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0" r:id="rId3"/>
    <p:sldId id="261" r:id="rId4"/>
    <p:sldId id="262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2818"/>
    <a:srgbClr val="975E1B"/>
    <a:srgbClr val="2E211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95039" autoAdjust="0"/>
  </p:normalViewPr>
  <p:slideViewPr>
    <p:cSldViewPr snapToGrid="0">
      <p:cViewPr varScale="1">
        <p:scale>
          <a:sx n="111" d="100"/>
          <a:sy n="111" d="100"/>
        </p:scale>
        <p:origin x="19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E39F4-B343-41CE-AAE2-D9930F5FE86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23D53-5321-4805-9EE8-6C3C9FCF7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15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78" marR="24955" lvl="0" indent="0" algn="l" defTabSz="914400" rtl="0" eaLnBrk="1" fontAlgn="auto" latinLnBrk="0" hangingPunct="1">
              <a:lnSpc>
                <a:spcPct val="1078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12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3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4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90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47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5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32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24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73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52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1220084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56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41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36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lv-LV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78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96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55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13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3D53-5321-4805-9EE8-6C3C9FCF78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0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09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910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062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08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064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82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03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99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4739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73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0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CFB36-B684-48B5-A5DC-4451C15E7DFF}" type="datetimeFigureOut">
              <a:rPr lang="de-DE" smtClean="0"/>
              <a:t>19.09.2019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3ADC9-3BC1-4D84-8A5A-B2345C2EE5B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20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3620A24C-0872-4A91-9B6D-E2BD914A66C6}"/>
              </a:ext>
            </a:extLst>
          </p:cNvPr>
          <p:cNvSpPr/>
          <p:nvPr/>
        </p:nvSpPr>
        <p:spPr>
          <a:xfrm>
            <a:off x="803935" y="5463930"/>
            <a:ext cx="54570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>
                <a:solidFill>
                  <a:schemeClr val="bg1"/>
                </a:solidFill>
                <a:latin typeface="Aktiv Grotesk Geberit Light" panose="020B0304020202020204" pitchFamily="34" charset="0"/>
              </a:rPr>
              <a:t>Pārsla Sauka</a:t>
            </a:r>
            <a:endParaRPr lang="en-US" sz="2800" dirty="0">
              <a:solidFill>
                <a:schemeClr val="bg1"/>
              </a:solidFill>
              <a:latin typeface="Aktiv Grotesk Geberit Light" panose="020B0304020202020204" pitchFamily="34" charset="0"/>
            </a:endParaRPr>
          </a:p>
          <a:p>
            <a:r>
              <a:rPr lang="lt-LT" sz="2800" dirty="0">
                <a:solidFill>
                  <a:schemeClr val="bg1"/>
                </a:solidFill>
                <a:latin typeface="Aktiv Grotesk Geberit Light" panose="020B0304020202020204" pitchFamily="34" charset="0"/>
              </a:rPr>
              <a:t>Geberit Latvija komandas vadītāja</a:t>
            </a:r>
            <a:endParaRPr lang="en-GB" sz="2800" dirty="0">
              <a:solidFill>
                <a:schemeClr val="bg1"/>
              </a:solidFill>
              <a:latin typeface="Aktiv Grotesk Geberit Light" panose="020B03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A5B5C7BD-39D0-434D-89A2-971596AA4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50" y="1030288"/>
            <a:ext cx="2108830" cy="2796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F49F0FA-8767-476F-8E95-7E37C6C56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6C4B47E-F6C0-49EC-856F-539F4486E183}"/>
              </a:ext>
            </a:extLst>
          </p:cNvPr>
          <p:cNvGrpSpPr/>
          <p:nvPr/>
        </p:nvGrpSpPr>
        <p:grpSpPr>
          <a:xfrm>
            <a:off x="-1" y="6176963"/>
            <a:ext cx="9240819" cy="723900"/>
            <a:chOff x="-1" y="6176963"/>
            <a:chExt cx="9240819" cy="7239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A562866-00B8-4D69-B888-97813EECD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6176963"/>
              <a:ext cx="9240819" cy="7239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F9CB80E3-6E16-4EF0-B46B-4C932AA2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223" y="6444415"/>
              <a:ext cx="1367210" cy="18899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52A485-759A-4E43-BD72-E1086D96F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57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2DF6B9-B0C2-401B-85AD-6E13C04CA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0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xmlns="" id="{8D2E9911-E4B2-44B5-847A-7B639215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C11DA0AD-D72C-4110-A058-0E90F61FB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8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7BDFF88-BB25-439D-B574-DD6DAB82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54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BAD4A19-AFA5-43DA-9771-FD768BB8D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3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2D56E44-D895-4470-888D-61F5A8BDC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67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AC9A58C-9347-4B00-A653-261EEEE59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04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5E053B6-E610-4737-B220-C2802BAD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95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9DC1008-1EFF-4AE8-9DF4-F38BF64CA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6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52DD5F7-B067-4EB8-9845-7C86ED1E6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53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F547146-5474-4DEC-A643-C226F4861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51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F9D7E6C-E16E-4184-A876-7FB2B2CC1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6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68605A5-A271-482F-9B76-E4677AD80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70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82554E8-2AEB-4C3E-B6E8-0CDBC341E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5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C9D0E56-F1E9-492F-A2B7-00718EDC1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03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C9D6389-13C2-4F4C-ACF6-19AD0A9D1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88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712392A-37C7-4023-868E-31608C181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56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30BE50E-6FB9-4FF5-8FB3-E284237D5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0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5FF311A-878C-487B-9E9E-EC3EA4308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86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3097</TotalTime>
  <Words>24</Words>
  <Application>Microsoft Office PowerPoint</Application>
  <PresentationFormat>On-screen Show (4:3)</PresentationFormat>
  <Paragraphs>20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Aktiv Grotesk Geberit Light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 Pastukaite</dc:creator>
  <cp:lastModifiedBy>Agrita</cp:lastModifiedBy>
  <cp:revision>63</cp:revision>
  <dcterms:created xsi:type="dcterms:W3CDTF">2019-09-12T08:45:34Z</dcterms:created>
  <dcterms:modified xsi:type="dcterms:W3CDTF">2019-09-19T07:57:34Z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83d9081-ff0c-403e-9495-6ce7896734ce_Enabled">
    <vt:lpwstr>True</vt:lpwstr>
  </property>
  <property fmtid="{D5CDD505-2E9C-101B-9397-08002B2CF9AE}" pid="3" name="MSIP_Label_583d9081-ff0c-403e-9495-6ce7896734ce_SiteId">
    <vt:lpwstr>49c79685-7e11-437a-bb25-eba58fc041f5</vt:lpwstr>
  </property>
  <property fmtid="{D5CDD505-2E9C-101B-9397-08002B2CF9AE}" pid="4" name="MSIP_Label_583d9081-ff0c-403e-9495-6ce7896734ce_Owner">
    <vt:lpwstr>gaile.pastukaite@geberit.com</vt:lpwstr>
  </property>
  <property fmtid="{D5CDD505-2E9C-101B-9397-08002B2CF9AE}" pid="5" name="MSIP_Label_583d9081-ff0c-403e-9495-6ce7896734ce_SetDate">
    <vt:lpwstr>2019-09-12T09:54:57.5865321Z</vt:lpwstr>
  </property>
  <property fmtid="{D5CDD505-2E9C-101B-9397-08002B2CF9AE}" pid="6" name="MSIP_Label_583d9081-ff0c-403e-9495-6ce7896734ce_Name">
    <vt:lpwstr>Internal</vt:lpwstr>
  </property>
  <property fmtid="{D5CDD505-2E9C-101B-9397-08002B2CF9AE}" pid="7" name="MSIP_Label_583d9081-ff0c-403e-9495-6ce7896734ce_Application">
    <vt:lpwstr>Microsoft Azure Information Protection</vt:lpwstr>
  </property>
  <property fmtid="{D5CDD505-2E9C-101B-9397-08002B2CF9AE}" pid="8" name="MSIP_Label_583d9081-ff0c-403e-9495-6ce7896734ce_ActionId">
    <vt:lpwstr>415cbcd0-909e-4d99-9b5d-93c44af8c1c6</vt:lpwstr>
  </property>
  <property fmtid="{D5CDD505-2E9C-101B-9397-08002B2CF9AE}" pid="9" name="MSIP_Label_583d9081-ff0c-403e-9495-6ce7896734ce_Extended_MSFT_Method">
    <vt:lpwstr>Automatic</vt:lpwstr>
  </property>
  <property fmtid="{D5CDD505-2E9C-101B-9397-08002B2CF9AE}" pid="10" name="Sensitivity">
    <vt:lpwstr>Internal</vt:lpwstr>
  </property>
</Properties>
</file>