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1" r:id="rId8"/>
    <p:sldId id="262" r:id="rId9"/>
    <p:sldId id="260" r:id="rId10"/>
  </p:sldIdLst>
  <p:sldSz cx="12192000" cy="6858000"/>
  <p:notesSz cx="6797675" cy="9928225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7786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8389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36250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8892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76888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76280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209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5467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6420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7348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30720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68DAD-4D91-45F0-AD20-1C333EED0B25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F6F74-2E01-4E4F-BC47-789188B53C5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6426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85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90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66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5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3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54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2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20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64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Ieva Luste</dc:creator>
  <cp:lastModifiedBy>Agrita</cp:lastModifiedBy>
  <cp:revision>5</cp:revision>
  <cp:lastPrinted>2019-09-20T06:17:13Z</cp:lastPrinted>
  <dcterms:created xsi:type="dcterms:W3CDTF">2019-09-18T13:04:47Z</dcterms:created>
  <dcterms:modified xsi:type="dcterms:W3CDTF">2019-09-27T10:35:26Z</dcterms:modified>
</cp:coreProperties>
</file>